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1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2BCA27-E4AD-434E-8FF7-3618E046949C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529B3E-430B-41AD-9E9F-BD2DB96C87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2BCA27-E4AD-434E-8FF7-3618E046949C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529B3E-430B-41AD-9E9F-BD2DB96C8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2BCA27-E4AD-434E-8FF7-3618E046949C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529B3E-430B-41AD-9E9F-BD2DB96C8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2BCA27-E4AD-434E-8FF7-3618E046949C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529B3E-430B-41AD-9E9F-BD2DB96C8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2BCA27-E4AD-434E-8FF7-3618E046949C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529B3E-430B-41AD-9E9F-BD2DB96C87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2BCA27-E4AD-434E-8FF7-3618E046949C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529B3E-430B-41AD-9E9F-BD2DB96C8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2BCA27-E4AD-434E-8FF7-3618E046949C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529B3E-430B-41AD-9E9F-BD2DB96C87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2BCA27-E4AD-434E-8FF7-3618E046949C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529B3E-430B-41AD-9E9F-BD2DB96C8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2BCA27-E4AD-434E-8FF7-3618E046949C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529B3E-430B-41AD-9E9F-BD2DB96C8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2BCA27-E4AD-434E-8FF7-3618E046949C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529B3E-430B-41AD-9E9F-BD2DB96C8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82BCA27-E4AD-434E-8FF7-3618E046949C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6529B3E-430B-41AD-9E9F-BD2DB96C8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82BCA27-E4AD-434E-8FF7-3618E046949C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6529B3E-430B-41AD-9E9F-BD2DB96C8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57200"/>
            <a:ext cx="7772400" cy="1975104"/>
          </a:xfrm>
        </p:spPr>
        <p:txBody>
          <a:bodyPr/>
          <a:lstStyle/>
          <a:p>
            <a:r>
              <a:rPr lang="en-US" dirty="0" smtClean="0"/>
              <a:t>What are the parts of an ecosystem?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Chapter 5, Lesson 1</a:t>
            </a:r>
            <a:endParaRPr lang="en-US" sz="4400" dirty="0"/>
          </a:p>
        </p:txBody>
      </p:sp>
      <p:pic>
        <p:nvPicPr>
          <p:cNvPr id="1026" name="Picture 2" descr="C:\Documents and Settings\muellerm\Local Settings\Temporary Internet Files\Content.IE5\RY1I7Z6L\MP9004411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752600"/>
            <a:ext cx="2971800" cy="4457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4800"/>
            <a:ext cx="8001000" cy="60507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Environment-All the living and nonliving things that affect an organism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8"/>
            <a:r>
              <a:rPr lang="en-US" sz="2400" dirty="0" smtClean="0"/>
              <a:t>Ecosystem-Living and nonliving things in an area that combines with it’s environment.</a:t>
            </a:r>
          </a:p>
          <a:p>
            <a:pPr lvl="8"/>
            <a:endParaRPr lang="en-US" sz="2400" dirty="0" smtClean="0"/>
          </a:p>
          <a:p>
            <a:pPr lvl="8"/>
            <a:r>
              <a:rPr lang="en-US" sz="2400" dirty="0" smtClean="0"/>
              <a:t>An ecosystem can be as small as the space under a rock.</a:t>
            </a:r>
          </a:p>
          <a:p>
            <a:pPr lvl="8"/>
            <a:r>
              <a:rPr lang="en-US" sz="2400" dirty="0" smtClean="0"/>
              <a:t>An ecosystem can also be as large as a forest</a:t>
            </a:r>
          </a:p>
        </p:txBody>
      </p:sp>
      <p:pic>
        <p:nvPicPr>
          <p:cNvPr id="2050" name="Picture 2" descr="C:\Documents and Settings\muellerm\Local Settings\Temporary Internet Files\Content.IE5\RY1I7Z6L\MP90041405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143000"/>
            <a:ext cx="3352800" cy="2234327"/>
          </a:xfrm>
          <a:prstGeom prst="rect">
            <a:avLst/>
          </a:prstGeom>
          <a:noFill/>
        </p:spPr>
      </p:pic>
      <p:pic>
        <p:nvPicPr>
          <p:cNvPr id="2053" name="Picture 5" descr="C:\Documents and Settings\muellerm\Local Settings\Temporary Internet Files\Content.IE5\91IIM0M0\MP90004907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133600"/>
            <a:ext cx="2444496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Forest Ecosystem</a:t>
            </a:r>
            <a:br>
              <a:rPr lang="en-US" dirty="0" smtClean="0"/>
            </a:br>
            <a:r>
              <a:rPr lang="en-US" dirty="0" smtClean="0"/>
              <a:t>Can you name some parts?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981200"/>
          <a:ext cx="6096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Non-living Things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Living</a:t>
                      </a:r>
                      <a:r>
                        <a:rPr lang="en-US" baseline="0" dirty="0" smtClean="0"/>
                        <a:t> Things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Trees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Animals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Soil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Birds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Climate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Plants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??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???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an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5181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Climate-The climate is the average weather over many years. (Includes temperature and rainfall)</a:t>
            </a:r>
          </a:p>
          <a:p>
            <a:r>
              <a:rPr lang="en-US" sz="2800" dirty="0" smtClean="0"/>
              <a:t>Individual-one plant or animal in the ecosystem (one duck, one honeybee, one blueberry bush)</a:t>
            </a:r>
          </a:p>
          <a:p>
            <a:r>
              <a:rPr lang="en-US" sz="2800" dirty="0" smtClean="0"/>
              <a:t>Population-A group made up of the same kind of individuals (ducks, honeybees, group of blueberry bushes)</a:t>
            </a:r>
          </a:p>
          <a:p>
            <a:r>
              <a:rPr lang="en-US" sz="2800" dirty="0" smtClean="0"/>
              <a:t>Community-All the populations that live in the same place. All the birds, all the plants, etc.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772400" cy="4572000"/>
          </a:xfrm>
        </p:spPr>
        <p:txBody>
          <a:bodyPr/>
          <a:lstStyle/>
          <a:p>
            <a:r>
              <a:rPr lang="en-US" dirty="0" smtClean="0"/>
              <a:t>Many animals live in groups.   A wolf population may have several packs.  In Yellowstone National Park, there are 19 packs.</a:t>
            </a:r>
          </a:p>
          <a:p>
            <a:endParaRPr lang="en-US" dirty="0"/>
          </a:p>
        </p:txBody>
      </p:sp>
      <p:pic>
        <p:nvPicPr>
          <p:cNvPr id="3075" name="Picture 3" descr="C:\Documents and Settings\muellerm\Local Settings\Temporary Internet Files\Content.IE5\91IIM0M0\MP90026284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28600"/>
            <a:ext cx="4410456" cy="1905000"/>
          </a:xfrm>
          <a:prstGeom prst="rect">
            <a:avLst/>
          </a:prstGeom>
          <a:noFill/>
        </p:spPr>
      </p:pic>
      <p:pic>
        <p:nvPicPr>
          <p:cNvPr id="3078" name="Picture 6" descr="C:\Documents and Settings\muellerm\Local Settings\Temporary Internet Files\Content.IE5\PB0C3GGY\MP90039952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962400"/>
            <a:ext cx="3901440" cy="2599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6553200"/>
          </a:xfrm>
        </p:spPr>
        <p:txBody>
          <a:bodyPr>
            <a:normAutofit/>
          </a:bodyPr>
          <a:lstStyle/>
          <a:p>
            <a:r>
              <a:rPr lang="en-US" dirty="0" smtClean="0"/>
              <a:t>Some populations can live in more than one kind of ecosystem. </a:t>
            </a:r>
          </a:p>
          <a:p>
            <a:r>
              <a:rPr lang="en-US" dirty="0" smtClean="0"/>
              <a:t>The red-winged blackbird lives in wetlands but if one ecosystem no longer meets their needs, they fly to another one.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Can you name another animal that can live in a different ecosystem?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895600"/>
            <a:ext cx="74771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0"/>
            <a:ext cx="7772400" cy="4572000"/>
          </a:xfrm>
        </p:spPr>
        <p:txBody>
          <a:bodyPr/>
          <a:lstStyle/>
          <a:p>
            <a:r>
              <a:rPr lang="en-US" dirty="0" smtClean="0"/>
              <a:t>Some animals can only live in one ecosystem.</a:t>
            </a:r>
          </a:p>
          <a:p>
            <a:r>
              <a:rPr lang="en-US" dirty="0" smtClean="0"/>
              <a:t>The Hine’s emerald dragonfly can only live in certain wetlands.  It will not survive in another ecosystem. </a:t>
            </a:r>
          </a:p>
          <a:p>
            <a:r>
              <a:rPr lang="en-US" dirty="0" smtClean="0"/>
              <a:t>It’s total population is small because of this. 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743200"/>
            <a:ext cx="4142907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850136"/>
          </a:xfrm>
        </p:spPr>
        <p:txBody>
          <a:bodyPr/>
          <a:lstStyle/>
          <a:p>
            <a:r>
              <a:rPr lang="en-US" sz="2400" dirty="0" smtClean="0"/>
              <a:t>A community is made up of all the populations that live in the same place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on page 206 to discover a community and the Taiga Ecosystem.</a:t>
            </a:r>
          </a:p>
          <a:p>
            <a:endParaRPr lang="en-US" dirty="0" smtClean="0"/>
          </a:p>
          <a:p>
            <a:r>
              <a:rPr lang="en-US" dirty="0" smtClean="0"/>
              <a:t>Let’s read more about a community on that page.  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38</TotalTime>
  <Words>300</Words>
  <Application>Microsoft Office PowerPoint</Application>
  <PresentationFormat>On-screen Show (4:3)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Consolas</vt:lpstr>
      <vt:lpstr>Corbel</vt:lpstr>
      <vt:lpstr>Wingdings</vt:lpstr>
      <vt:lpstr>Wingdings 2</vt:lpstr>
      <vt:lpstr>Wingdings 3</vt:lpstr>
      <vt:lpstr>Metro</vt:lpstr>
      <vt:lpstr>What are the parts of an ecosystem?</vt:lpstr>
      <vt:lpstr>PowerPoint Presentation</vt:lpstr>
      <vt:lpstr>Forest Ecosystem Can you name some parts?</vt:lpstr>
      <vt:lpstr>Parts of an Ecosystem</vt:lpstr>
      <vt:lpstr>PowerPoint Presentation</vt:lpstr>
      <vt:lpstr>PowerPoint Presentation</vt:lpstr>
      <vt:lpstr>PowerPoint Presentation</vt:lpstr>
      <vt:lpstr>A community is made up of all the populations that live in the same place. </vt:lpstr>
    </vt:vector>
  </TitlesOfParts>
  <Company>Brandon Valley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the parts of an ecosystem?</dc:title>
  <dc:creator>muellerm</dc:creator>
  <cp:lastModifiedBy>Scott Giles</cp:lastModifiedBy>
  <cp:revision>5</cp:revision>
  <dcterms:created xsi:type="dcterms:W3CDTF">2011-10-04T11:36:04Z</dcterms:created>
  <dcterms:modified xsi:type="dcterms:W3CDTF">2015-11-03T18:48:30Z</dcterms:modified>
</cp:coreProperties>
</file>